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Lst>
  <p:sldSz cx="12192000" cy="6858000"/>
  <p:notesSz cx="7010400" cy="9296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61A8"/>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25A120-865C-49B3-8E41-2618B032BD17}" v="11" dt="2025-08-21T19:45:02.2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84" d="100"/>
          <a:sy n="84" d="100"/>
        </p:scale>
        <p:origin x="821" y="6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ra Garay Vasquez" userId="c4f1af77-69b8-4cf2-8f04-460cccd84675" providerId="ADAL" clId="{6625A120-865C-49B3-8E41-2618B032BD17}"/>
    <pc:docChg chg="custSel modSld">
      <pc:chgData name="Nora Garay Vasquez" userId="c4f1af77-69b8-4cf2-8f04-460cccd84675" providerId="ADAL" clId="{6625A120-865C-49B3-8E41-2618B032BD17}" dt="2025-08-21T19:45:10.849" v="933" actId="1076"/>
      <pc:docMkLst>
        <pc:docMk/>
      </pc:docMkLst>
      <pc:sldChg chg="addSp delSp modSp mod">
        <pc:chgData name="Nora Garay Vasquez" userId="c4f1af77-69b8-4cf2-8f04-460cccd84675" providerId="ADAL" clId="{6625A120-865C-49B3-8E41-2618B032BD17}" dt="2025-08-21T19:45:10.849" v="933" actId="1076"/>
        <pc:sldMkLst>
          <pc:docMk/>
          <pc:sldMk cId="1142002244" sldId="264"/>
        </pc:sldMkLst>
        <pc:spChg chg="mod">
          <ac:chgData name="Nora Garay Vasquez" userId="c4f1af77-69b8-4cf2-8f04-460cccd84675" providerId="ADAL" clId="{6625A120-865C-49B3-8E41-2618B032BD17}" dt="2025-08-21T19:44:15.285" v="920" actId="255"/>
          <ac:spMkLst>
            <pc:docMk/>
            <pc:sldMk cId="1142002244" sldId="264"/>
            <ac:spMk id="13" creationId="{9C6F383A-78D2-BE1D-D195-1626F05A6F03}"/>
          </ac:spMkLst>
        </pc:spChg>
        <pc:spChg chg="mod">
          <ac:chgData name="Nora Garay Vasquez" userId="c4f1af77-69b8-4cf2-8f04-460cccd84675" providerId="ADAL" clId="{6625A120-865C-49B3-8E41-2618B032BD17}" dt="2025-08-21T19:39:53.030" v="844" actId="1076"/>
          <ac:spMkLst>
            <pc:docMk/>
            <pc:sldMk cId="1142002244" sldId="264"/>
            <ac:spMk id="17" creationId="{28A5A3DA-B529-3BA8-4A98-44059DCC2FEB}"/>
          </ac:spMkLst>
        </pc:spChg>
        <pc:spChg chg="mod">
          <ac:chgData name="Nora Garay Vasquez" userId="c4f1af77-69b8-4cf2-8f04-460cccd84675" providerId="ADAL" clId="{6625A120-865C-49B3-8E41-2618B032BD17}" dt="2025-08-21T19:39:57.675" v="845" actId="1076"/>
          <ac:spMkLst>
            <pc:docMk/>
            <pc:sldMk cId="1142002244" sldId="264"/>
            <ac:spMk id="18" creationId="{50E9C5ED-885C-D2B5-AB7F-222C508E69B0}"/>
          </ac:spMkLst>
        </pc:spChg>
        <pc:picChg chg="add mod">
          <ac:chgData name="Nora Garay Vasquez" userId="c4f1af77-69b8-4cf2-8f04-460cccd84675" providerId="ADAL" clId="{6625A120-865C-49B3-8E41-2618B032BD17}" dt="2025-08-21T19:44:23.149" v="924" actId="1076"/>
          <ac:picMkLst>
            <pc:docMk/>
            <pc:sldMk cId="1142002244" sldId="264"/>
            <ac:picMk id="4" creationId="{B9F533E1-08F4-4B98-CC34-E450F4BF3015}"/>
          </ac:picMkLst>
        </pc:picChg>
        <pc:picChg chg="add mod">
          <ac:chgData name="Nora Garay Vasquez" userId="c4f1af77-69b8-4cf2-8f04-460cccd84675" providerId="ADAL" clId="{6625A120-865C-49B3-8E41-2618B032BD17}" dt="2025-08-21T19:44:17.042" v="921" actId="1076"/>
          <ac:picMkLst>
            <pc:docMk/>
            <pc:sldMk cId="1142002244" sldId="264"/>
            <ac:picMk id="7" creationId="{C963B512-32A3-6D23-C070-1E958861BE7E}"/>
          </ac:picMkLst>
        </pc:picChg>
        <pc:picChg chg="add del mod">
          <ac:chgData name="Nora Garay Vasquez" userId="c4f1af77-69b8-4cf2-8f04-460cccd84675" providerId="ADAL" clId="{6625A120-865C-49B3-8E41-2618B032BD17}" dt="2025-08-21T19:44:46.784" v="928" actId="478"/>
          <ac:picMkLst>
            <pc:docMk/>
            <pc:sldMk cId="1142002244" sldId="264"/>
            <ac:picMk id="8" creationId="{F52FBC89-F577-5CF1-D1EA-C0C458EB64B3}"/>
          </ac:picMkLst>
        </pc:picChg>
        <pc:picChg chg="add mod">
          <ac:chgData name="Nora Garay Vasquez" userId="c4f1af77-69b8-4cf2-8f04-460cccd84675" providerId="ADAL" clId="{6625A120-865C-49B3-8E41-2618B032BD17}" dt="2025-08-21T19:45:10.849" v="933" actId="1076"/>
          <ac:picMkLst>
            <pc:docMk/>
            <pc:sldMk cId="1142002244" sldId="264"/>
            <ac:picMk id="9" creationId="{565D6186-3F29-FE4D-E001-6E4F594653C6}"/>
          </ac:picMkLst>
        </pc:picChg>
      </pc:sldChg>
    </pc:docChg>
  </pc:docChgLst>
  <pc:docChgLst>
    <pc:chgData name="Nora Garay Vasquez" userId="c4f1af77-69b8-4cf2-8f04-460cccd84675" providerId="ADAL" clId="{DD080826-7F4B-43A2-82E3-7D02038AA895}"/>
    <pc:docChg chg="undo custSel modSld">
      <pc:chgData name="Nora Garay Vasquez" userId="c4f1af77-69b8-4cf2-8f04-460cccd84675" providerId="ADAL" clId="{DD080826-7F4B-43A2-82E3-7D02038AA895}" dt="2025-07-25T16:43:06.010" v="1404" actId="6549"/>
      <pc:docMkLst>
        <pc:docMk/>
      </pc:docMkLst>
      <pc:sldChg chg="modSp mod">
        <pc:chgData name="Nora Garay Vasquez" userId="c4f1af77-69b8-4cf2-8f04-460cccd84675" providerId="ADAL" clId="{DD080826-7F4B-43A2-82E3-7D02038AA895}" dt="2025-07-25T16:43:06.010" v="1404" actId="6549"/>
        <pc:sldMkLst>
          <pc:docMk/>
          <pc:sldMk cId="1142002244" sldId="264"/>
        </pc:sldMkLst>
        <pc:spChg chg="mod">
          <ac:chgData name="Nora Garay Vasquez" userId="c4f1af77-69b8-4cf2-8f04-460cccd84675" providerId="ADAL" clId="{DD080826-7F4B-43A2-82E3-7D02038AA895}" dt="2025-07-25T16:43:06.010" v="1404" actId="6549"/>
          <ac:spMkLst>
            <pc:docMk/>
            <pc:sldMk cId="1142002244" sldId="264"/>
            <ac:spMk id="13" creationId="{9C6F383A-78D2-BE1D-D195-1626F05A6F0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2A8E12-EFB9-5D80-BE90-4AF4E10E458D}"/>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L"/>
          </a:p>
        </p:txBody>
      </p:sp>
      <p:sp>
        <p:nvSpPr>
          <p:cNvPr id="3" name="Subtítulo 2">
            <a:extLst>
              <a:ext uri="{FF2B5EF4-FFF2-40B4-BE49-F238E27FC236}">
                <a16:creationId xmlns:a16="http://schemas.microsoft.com/office/drawing/2014/main" id="{4CFFF3D9-AF51-8D3C-ADEB-959E7F4BE4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L"/>
          </a:p>
        </p:txBody>
      </p:sp>
      <p:sp>
        <p:nvSpPr>
          <p:cNvPr id="4" name="Marcador de fecha 3">
            <a:extLst>
              <a:ext uri="{FF2B5EF4-FFF2-40B4-BE49-F238E27FC236}">
                <a16:creationId xmlns:a16="http://schemas.microsoft.com/office/drawing/2014/main" id="{FEE09B3B-E7FF-9D64-44A6-926355323BFB}"/>
              </a:ext>
            </a:extLst>
          </p:cNvPr>
          <p:cNvSpPr>
            <a:spLocks noGrp="1"/>
          </p:cNvSpPr>
          <p:nvPr>
            <p:ph type="dt" sz="half" idx="10"/>
          </p:nvPr>
        </p:nvSpPr>
        <p:spPr/>
        <p:txBody>
          <a:bodyPr/>
          <a:lstStyle/>
          <a:p>
            <a:fld id="{C0399BE8-D372-4E45-9E10-8145843BC60C}" type="datetimeFigureOut">
              <a:rPr lang="es-CL" smtClean="0"/>
              <a:t>21-08-2025</a:t>
            </a:fld>
            <a:endParaRPr lang="es-CL"/>
          </a:p>
        </p:txBody>
      </p:sp>
      <p:sp>
        <p:nvSpPr>
          <p:cNvPr id="5" name="Marcador de pie de página 4">
            <a:extLst>
              <a:ext uri="{FF2B5EF4-FFF2-40B4-BE49-F238E27FC236}">
                <a16:creationId xmlns:a16="http://schemas.microsoft.com/office/drawing/2014/main" id="{429608B5-1629-4135-3EAE-BDF7CFB485C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17E9AAD9-8198-1B39-40F6-E1DD890AEF60}"/>
              </a:ext>
            </a:extLst>
          </p:cNvPr>
          <p:cNvSpPr>
            <a:spLocks noGrp="1"/>
          </p:cNvSpPr>
          <p:nvPr>
            <p:ph type="sldNum" sz="quarter" idx="12"/>
          </p:nvPr>
        </p:nvSpPr>
        <p:spPr/>
        <p:txBody>
          <a:bodyPr/>
          <a:lstStyle/>
          <a:p>
            <a:fld id="{03AD57BA-50FB-4099-B4EF-52445CAE40B8}" type="slidenum">
              <a:rPr lang="es-CL" smtClean="0"/>
              <a:t>‹Nº›</a:t>
            </a:fld>
            <a:endParaRPr lang="es-CL"/>
          </a:p>
        </p:txBody>
      </p:sp>
    </p:spTree>
    <p:extLst>
      <p:ext uri="{BB962C8B-B14F-4D97-AF65-F5344CB8AC3E}">
        <p14:creationId xmlns:p14="http://schemas.microsoft.com/office/powerpoint/2010/main" val="638944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A07000-9A52-2AF7-6E7B-8E84EEB19EB9}"/>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texto vertical 2">
            <a:extLst>
              <a:ext uri="{FF2B5EF4-FFF2-40B4-BE49-F238E27FC236}">
                <a16:creationId xmlns:a16="http://schemas.microsoft.com/office/drawing/2014/main" id="{35E56CAA-F2BC-AAF9-C801-F588547E507F}"/>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648EB7AB-E88B-6537-D817-BE903D6E3D35}"/>
              </a:ext>
            </a:extLst>
          </p:cNvPr>
          <p:cNvSpPr>
            <a:spLocks noGrp="1"/>
          </p:cNvSpPr>
          <p:nvPr>
            <p:ph type="dt" sz="half" idx="10"/>
          </p:nvPr>
        </p:nvSpPr>
        <p:spPr/>
        <p:txBody>
          <a:bodyPr/>
          <a:lstStyle/>
          <a:p>
            <a:fld id="{C0399BE8-D372-4E45-9E10-8145843BC60C}" type="datetimeFigureOut">
              <a:rPr lang="es-CL" smtClean="0"/>
              <a:t>21-08-2025</a:t>
            </a:fld>
            <a:endParaRPr lang="es-CL"/>
          </a:p>
        </p:txBody>
      </p:sp>
      <p:sp>
        <p:nvSpPr>
          <p:cNvPr id="5" name="Marcador de pie de página 4">
            <a:extLst>
              <a:ext uri="{FF2B5EF4-FFF2-40B4-BE49-F238E27FC236}">
                <a16:creationId xmlns:a16="http://schemas.microsoft.com/office/drawing/2014/main" id="{DBFEA9DA-DF68-41C8-7600-61DA235E4416}"/>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8AB243C-0EBC-43B1-50B2-CD863A70A467}"/>
              </a:ext>
            </a:extLst>
          </p:cNvPr>
          <p:cNvSpPr>
            <a:spLocks noGrp="1"/>
          </p:cNvSpPr>
          <p:nvPr>
            <p:ph type="sldNum" sz="quarter" idx="12"/>
          </p:nvPr>
        </p:nvSpPr>
        <p:spPr/>
        <p:txBody>
          <a:bodyPr/>
          <a:lstStyle/>
          <a:p>
            <a:fld id="{03AD57BA-50FB-4099-B4EF-52445CAE40B8}" type="slidenum">
              <a:rPr lang="es-CL" smtClean="0"/>
              <a:t>‹Nº›</a:t>
            </a:fld>
            <a:endParaRPr lang="es-CL"/>
          </a:p>
        </p:txBody>
      </p:sp>
    </p:spTree>
    <p:extLst>
      <p:ext uri="{BB962C8B-B14F-4D97-AF65-F5344CB8AC3E}">
        <p14:creationId xmlns:p14="http://schemas.microsoft.com/office/powerpoint/2010/main" val="1590810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468F670-6919-AE10-0F27-B7B12791C0ED}"/>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L"/>
          </a:p>
        </p:txBody>
      </p:sp>
      <p:sp>
        <p:nvSpPr>
          <p:cNvPr id="3" name="Marcador de texto vertical 2">
            <a:extLst>
              <a:ext uri="{FF2B5EF4-FFF2-40B4-BE49-F238E27FC236}">
                <a16:creationId xmlns:a16="http://schemas.microsoft.com/office/drawing/2014/main" id="{895078EF-BC34-4A2F-EF28-4331CC2F002E}"/>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811B212A-E626-E86D-8276-0DD2CBCB3679}"/>
              </a:ext>
            </a:extLst>
          </p:cNvPr>
          <p:cNvSpPr>
            <a:spLocks noGrp="1"/>
          </p:cNvSpPr>
          <p:nvPr>
            <p:ph type="dt" sz="half" idx="10"/>
          </p:nvPr>
        </p:nvSpPr>
        <p:spPr/>
        <p:txBody>
          <a:bodyPr/>
          <a:lstStyle/>
          <a:p>
            <a:fld id="{C0399BE8-D372-4E45-9E10-8145843BC60C}" type="datetimeFigureOut">
              <a:rPr lang="es-CL" smtClean="0"/>
              <a:t>21-08-2025</a:t>
            </a:fld>
            <a:endParaRPr lang="es-CL"/>
          </a:p>
        </p:txBody>
      </p:sp>
      <p:sp>
        <p:nvSpPr>
          <p:cNvPr id="5" name="Marcador de pie de página 4">
            <a:extLst>
              <a:ext uri="{FF2B5EF4-FFF2-40B4-BE49-F238E27FC236}">
                <a16:creationId xmlns:a16="http://schemas.microsoft.com/office/drawing/2014/main" id="{F37023AB-C6CA-9B81-0CAB-7505F26EA1C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9A20DB5-B1DA-0F4D-043D-7D5818EFC6A5}"/>
              </a:ext>
            </a:extLst>
          </p:cNvPr>
          <p:cNvSpPr>
            <a:spLocks noGrp="1"/>
          </p:cNvSpPr>
          <p:nvPr>
            <p:ph type="sldNum" sz="quarter" idx="12"/>
          </p:nvPr>
        </p:nvSpPr>
        <p:spPr/>
        <p:txBody>
          <a:bodyPr/>
          <a:lstStyle/>
          <a:p>
            <a:fld id="{03AD57BA-50FB-4099-B4EF-52445CAE40B8}" type="slidenum">
              <a:rPr lang="es-CL" smtClean="0"/>
              <a:t>‹Nº›</a:t>
            </a:fld>
            <a:endParaRPr lang="es-CL"/>
          </a:p>
        </p:txBody>
      </p:sp>
    </p:spTree>
    <p:extLst>
      <p:ext uri="{BB962C8B-B14F-4D97-AF65-F5344CB8AC3E}">
        <p14:creationId xmlns:p14="http://schemas.microsoft.com/office/powerpoint/2010/main" val="9014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56569E-AAF2-5BE6-DB96-A8C7843C2A09}"/>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D8DACB49-4D6E-A97A-3733-DA0F43656336}"/>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7BD35EA4-CC5F-7AD1-D7C6-7C6B6596C558}"/>
              </a:ext>
            </a:extLst>
          </p:cNvPr>
          <p:cNvSpPr>
            <a:spLocks noGrp="1"/>
          </p:cNvSpPr>
          <p:nvPr>
            <p:ph type="dt" sz="half" idx="10"/>
          </p:nvPr>
        </p:nvSpPr>
        <p:spPr/>
        <p:txBody>
          <a:bodyPr/>
          <a:lstStyle/>
          <a:p>
            <a:fld id="{C0399BE8-D372-4E45-9E10-8145843BC60C}" type="datetimeFigureOut">
              <a:rPr lang="es-CL" smtClean="0"/>
              <a:t>21-08-2025</a:t>
            </a:fld>
            <a:endParaRPr lang="es-CL"/>
          </a:p>
        </p:txBody>
      </p:sp>
      <p:sp>
        <p:nvSpPr>
          <p:cNvPr id="5" name="Marcador de pie de página 4">
            <a:extLst>
              <a:ext uri="{FF2B5EF4-FFF2-40B4-BE49-F238E27FC236}">
                <a16:creationId xmlns:a16="http://schemas.microsoft.com/office/drawing/2014/main" id="{D17AEAF2-5AC9-8CD7-657B-A44D4EFE6B4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9E246021-498F-7473-8BD1-FB29D61CD004}"/>
              </a:ext>
            </a:extLst>
          </p:cNvPr>
          <p:cNvSpPr>
            <a:spLocks noGrp="1"/>
          </p:cNvSpPr>
          <p:nvPr>
            <p:ph type="sldNum" sz="quarter" idx="12"/>
          </p:nvPr>
        </p:nvSpPr>
        <p:spPr/>
        <p:txBody>
          <a:bodyPr/>
          <a:lstStyle/>
          <a:p>
            <a:fld id="{03AD57BA-50FB-4099-B4EF-52445CAE40B8}" type="slidenum">
              <a:rPr lang="es-CL" smtClean="0"/>
              <a:t>‹Nº›</a:t>
            </a:fld>
            <a:endParaRPr lang="es-CL"/>
          </a:p>
        </p:txBody>
      </p:sp>
    </p:spTree>
    <p:extLst>
      <p:ext uri="{BB962C8B-B14F-4D97-AF65-F5344CB8AC3E}">
        <p14:creationId xmlns:p14="http://schemas.microsoft.com/office/powerpoint/2010/main" val="4182548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D31779-5016-1A3B-CE9B-96CB61FB9182}"/>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18B70E7A-E3D8-42DD-A0D7-88CF953AA36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9F1DB75F-904B-295D-DCD6-FEAF78D9B580}"/>
              </a:ext>
            </a:extLst>
          </p:cNvPr>
          <p:cNvSpPr>
            <a:spLocks noGrp="1"/>
          </p:cNvSpPr>
          <p:nvPr>
            <p:ph type="dt" sz="half" idx="10"/>
          </p:nvPr>
        </p:nvSpPr>
        <p:spPr/>
        <p:txBody>
          <a:bodyPr/>
          <a:lstStyle/>
          <a:p>
            <a:fld id="{C0399BE8-D372-4E45-9E10-8145843BC60C}" type="datetimeFigureOut">
              <a:rPr lang="es-CL" smtClean="0"/>
              <a:t>21-08-2025</a:t>
            </a:fld>
            <a:endParaRPr lang="es-CL"/>
          </a:p>
        </p:txBody>
      </p:sp>
      <p:sp>
        <p:nvSpPr>
          <p:cNvPr id="5" name="Marcador de pie de página 4">
            <a:extLst>
              <a:ext uri="{FF2B5EF4-FFF2-40B4-BE49-F238E27FC236}">
                <a16:creationId xmlns:a16="http://schemas.microsoft.com/office/drawing/2014/main" id="{7BFB96FE-3E3A-61DB-A463-134A64C16251}"/>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0602E14-EE97-2347-60D1-EAD8AE1D8364}"/>
              </a:ext>
            </a:extLst>
          </p:cNvPr>
          <p:cNvSpPr>
            <a:spLocks noGrp="1"/>
          </p:cNvSpPr>
          <p:nvPr>
            <p:ph type="sldNum" sz="quarter" idx="12"/>
          </p:nvPr>
        </p:nvSpPr>
        <p:spPr/>
        <p:txBody>
          <a:bodyPr/>
          <a:lstStyle/>
          <a:p>
            <a:fld id="{03AD57BA-50FB-4099-B4EF-52445CAE40B8}" type="slidenum">
              <a:rPr lang="es-CL" smtClean="0"/>
              <a:t>‹Nº›</a:t>
            </a:fld>
            <a:endParaRPr lang="es-CL"/>
          </a:p>
        </p:txBody>
      </p:sp>
    </p:spTree>
    <p:extLst>
      <p:ext uri="{BB962C8B-B14F-4D97-AF65-F5344CB8AC3E}">
        <p14:creationId xmlns:p14="http://schemas.microsoft.com/office/powerpoint/2010/main" val="1995964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B587E1-EF29-3C78-583E-D6B88346273D}"/>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BEA6FFAA-CDB3-FACA-4BD9-74A05ADADEAD}"/>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contenido 3">
            <a:extLst>
              <a:ext uri="{FF2B5EF4-FFF2-40B4-BE49-F238E27FC236}">
                <a16:creationId xmlns:a16="http://schemas.microsoft.com/office/drawing/2014/main" id="{14DEF746-55A3-179F-2E18-60037003D10A}"/>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5" name="Marcador de fecha 4">
            <a:extLst>
              <a:ext uri="{FF2B5EF4-FFF2-40B4-BE49-F238E27FC236}">
                <a16:creationId xmlns:a16="http://schemas.microsoft.com/office/drawing/2014/main" id="{33499C6A-082B-07F0-A771-50F7359237BB}"/>
              </a:ext>
            </a:extLst>
          </p:cNvPr>
          <p:cNvSpPr>
            <a:spLocks noGrp="1"/>
          </p:cNvSpPr>
          <p:nvPr>
            <p:ph type="dt" sz="half" idx="10"/>
          </p:nvPr>
        </p:nvSpPr>
        <p:spPr/>
        <p:txBody>
          <a:bodyPr/>
          <a:lstStyle/>
          <a:p>
            <a:fld id="{C0399BE8-D372-4E45-9E10-8145843BC60C}" type="datetimeFigureOut">
              <a:rPr lang="es-CL" smtClean="0"/>
              <a:t>21-08-2025</a:t>
            </a:fld>
            <a:endParaRPr lang="es-CL"/>
          </a:p>
        </p:txBody>
      </p:sp>
      <p:sp>
        <p:nvSpPr>
          <p:cNvPr id="6" name="Marcador de pie de página 5">
            <a:extLst>
              <a:ext uri="{FF2B5EF4-FFF2-40B4-BE49-F238E27FC236}">
                <a16:creationId xmlns:a16="http://schemas.microsoft.com/office/drawing/2014/main" id="{F55025F3-B767-CEC3-1576-B9D97FD07E28}"/>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B3062FB8-5A0F-76F9-0A98-8844C84D364B}"/>
              </a:ext>
            </a:extLst>
          </p:cNvPr>
          <p:cNvSpPr>
            <a:spLocks noGrp="1"/>
          </p:cNvSpPr>
          <p:nvPr>
            <p:ph type="sldNum" sz="quarter" idx="12"/>
          </p:nvPr>
        </p:nvSpPr>
        <p:spPr/>
        <p:txBody>
          <a:bodyPr/>
          <a:lstStyle/>
          <a:p>
            <a:fld id="{03AD57BA-50FB-4099-B4EF-52445CAE40B8}" type="slidenum">
              <a:rPr lang="es-CL" smtClean="0"/>
              <a:t>‹Nº›</a:t>
            </a:fld>
            <a:endParaRPr lang="es-CL"/>
          </a:p>
        </p:txBody>
      </p:sp>
    </p:spTree>
    <p:extLst>
      <p:ext uri="{BB962C8B-B14F-4D97-AF65-F5344CB8AC3E}">
        <p14:creationId xmlns:p14="http://schemas.microsoft.com/office/powerpoint/2010/main" val="2396268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8F862A-385F-3D85-F578-6581F75CBB29}"/>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219389D5-5E41-EB7D-179C-F4A8D50274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847CB2E5-CEB1-1429-ABEA-0734411A2F9D}"/>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5" name="Marcador de texto 4">
            <a:extLst>
              <a:ext uri="{FF2B5EF4-FFF2-40B4-BE49-F238E27FC236}">
                <a16:creationId xmlns:a16="http://schemas.microsoft.com/office/drawing/2014/main" id="{A8E798FA-3C53-36D4-5C37-AF9000DD78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D25111D0-057C-4E93-AB6F-5918B07B84CD}"/>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7" name="Marcador de fecha 6">
            <a:extLst>
              <a:ext uri="{FF2B5EF4-FFF2-40B4-BE49-F238E27FC236}">
                <a16:creationId xmlns:a16="http://schemas.microsoft.com/office/drawing/2014/main" id="{9926AA34-3C5A-A1DF-B052-C51CE255EBB4}"/>
              </a:ext>
            </a:extLst>
          </p:cNvPr>
          <p:cNvSpPr>
            <a:spLocks noGrp="1"/>
          </p:cNvSpPr>
          <p:nvPr>
            <p:ph type="dt" sz="half" idx="10"/>
          </p:nvPr>
        </p:nvSpPr>
        <p:spPr/>
        <p:txBody>
          <a:bodyPr/>
          <a:lstStyle/>
          <a:p>
            <a:fld id="{C0399BE8-D372-4E45-9E10-8145843BC60C}" type="datetimeFigureOut">
              <a:rPr lang="es-CL" smtClean="0"/>
              <a:t>21-08-2025</a:t>
            </a:fld>
            <a:endParaRPr lang="es-CL"/>
          </a:p>
        </p:txBody>
      </p:sp>
      <p:sp>
        <p:nvSpPr>
          <p:cNvPr id="8" name="Marcador de pie de página 7">
            <a:extLst>
              <a:ext uri="{FF2B5EF4-FFF2-40B4-BE49-F238E27FC236}">
                <a16:creationId xmlns:a16="http://schemas.microsoft.com/office/drawing/2014/main" id="{DB8E5676-63CC-E8D0-45F0-5837922D1958}"/>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DBE6AD38-D23E-A8D4-8E67-31A76D6CEBB6}"/>
              </a:ext>
            </a:extLst>
          </p:cNvPr>
          <p:cNvSpPr>
            <a:spLocks noGrp="1"/>
          </p:cNvSpPr>
          <p:nvPr>
            <p:ph type="sldNum" sz="quarter" idx="12"/>
          </p:nvPr>
        </p:nvSpPr>
        <p:spPr/>
        <p:txBody>
          <a:bodyPr/>
          <a:lstStyle/>
          <a:p>
            <a:fld id="{03AD57BA-50FB-4099-B4EF-52445CAE40B8}" type="slidenum">
              <a:rPr lang="es-CL" smtClean="0"/>
              <a:t>‹Nº›</a:t>
            </a:fld>
            <a:endParaRPr lang="es-CL"/>
          </a:p>
        </p:txBody>
      </p:sp>
    </p:spTree>
    <p:extLst>
      <p:ext uri="{BB962C8B-B14F-4D97-AF65-F5344CB8AC3E}">
        <p14:creationId xmlns:p14="http://schemas.microsoft.com/office/powerpoint/2010/main" val="1014805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AA6181-811A-0403-3C1F-DB9600C1E204}"/>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fecha 2">
            <a:extLst>
              <a:ext uri="{FF2B5EF4-FFF2-40B4-BE49-F238E27FC236}">
                <a16:creationId xmlns:a16="http://schemas.microsoft.com/office/drawing/2014/main" id="{BC9C407E-E50F-509E-FAF2-0043799F655B}"/>
              </a:ext>
            </a:extLst>
          </p:cNvPr>
          <p:cNvSpPr>
            <a:spLocks noGrp="1"/>
          </p:cNvSpPr>
          <p:nvPr>
            <p:ph type="dt" sz="half" idx="10"/>
          </p:nvPr>
        </p:nvSpPr>
        <p:spPr/>
        <p:txBody>
          <a:bodyPr/>
          <a:lstStyle/>
          <a:p>
            <a:fld id="{C0399BE8-D372-4E45-9E10-8145843BC60C}" type="datetimeFigureOut">
              <a:rPr lang="es-CL" smtClean="0"/>
              <a:t>21-08-2025</a:t>
            </a:fld>
            <a:endParaRPr lang="es-CL"/>
          </a:p>
        </p:txBody>
      </p:sp>
      <p:sp>
        <p:nvSpPr>
          <p:cNvPr id="4" name="Marcador de pie de página 3">
            <a:extLst>
              <a:ext uri="{FF2B5EF4-FFF2-40B4-BE49-F238E27FC236}">
                <a16:creationId xmlns:a16="http://schemas.microsoft.com/office/drawing/2014/main" id="{E6CEC48D-0046-57BE-A817-8940C66EBD03}"/>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E43877C9-90CC-FF9D-DB11-3250CC06C9DF}"/>
              </a:ext>
            </a:extLst>
          </p:cNvPr>
          <p:cNvSpPr>
            <a:spLocks noGrp="1"/>
          </p:cNvSpPr>
          <p:nvPr>
            <p:ph type="sldNum" sz="quarter" idx="12"/>
          </p:nvPr>
        </p:nvSpPr>
        <p:spPr/>
        <p:txBody>
          <a:bodyPr/>
          <a:lstStyle/>
          <a:p>
            <a:fld id="{03AD57BA-50FB-4099-B4EF-52445CAE40B8}" type="slidenum">
              <a:rPr lang="es-CL" smtClean="0"/>
              <a:t>‹Nº›</a:t>
            </a:fld>
            <a:endParaRPr lang="es-CL"/>
          </a:p>
        </p:txBody>
      </p:sp>
    </p:spTree>
    <p:extLst>
      <p:ext uri="{BB962C8B-B14F-4D97-AF65-F5344CB8AC3E}">
        <p14:creationId xmlns:p14="http://schemas.microsoft.com/office/powerpoint/2010/main" val="4187951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9E26D0F-3BDE-0395-5133-A15CCD313AC4}"/>
              </a:ext>
            </a:extLst>
          </p:cNvPr>
          <p:cNvSpPr>
            <a:spLocks noGrp="1"/>
          </p:cNvSpPr>
          <p:nvPr>
            <p:ph type="dt" sz="half" idx="10"/>
          </p:nvPr>
        </p:nvSpPr>
        <p:spPr/>
        <p:txBody>
          <a:bodyPr/>
          <a:lstStyle/>
          <a:p>
            <a:fld id="{C0399BE8-D372-4E45-9E10-8145843BC60C}" type="datetimeFigureOut">
              <a:rPr lang="es-CL" smtClean="0"/>
              <a:t>21-08-2025</a:t>
            </a:fld>
            <a:endParaRPr lang="es-CL"/>
          </a:p>
        </p:txBody>
      </p:sp>
      <p:sp>
        <p:nvSpPr>
          <p:cNvPr id="3" name="Marcador de pie de página 2">
            <a:extLst>
              <a:ext uri="{FF2B5EF4-FFF2-40B4-BE49-F238E27FC236}">
                <a16:creationId xmlns:a16="http://schemas.microsoft.com/office/drawing/2014/main" id="{22EA8A8F-1023-9400-4FA8-6B37263BB146}"/>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C1B97561-83C8-7288-C1EC-9AD593FE5D22}"/>
              </a:ext>
            </a:extLst>
          </p:cNvPr>
          <p:cNvSpPr>
            <a:spLocks noGrp="1"/>
          </p:cNvSpPr>
          <p:nvPr>
            <p:ph type="sldNum" sz="quarter" idx="12"/>
          </p:nvPr>
        </p:nvSpPr>
        <p:spPr/>
        <p:txBody>
          <a:bodyPr/>
          <a:lstStyle/>
          <a:p>
            <a:fld id="{03AD57BA-50FB-4099-B4EF-52445CAE40B8}" type="slidenum">
              <a:rPr lang="es-CL" smtClean="0"/>
              <a:t>‹Nº›</a:t>
            </a:fld>
            <a:endParaRPr lang="es-CL"/>
          </a:p>
        </p:txBody>
      </p:sp>
    </p:spTree>
    <p:extLst>
      <p:ext uri="{BB962C8B-B14F-4D97-AF65-F5344CB8AC3E}">
        <p14:creationId xmlns:p14="http://schemas.microsoft.com/office/powerpoint/2010/main" val="775771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49F84E-F608-B94F-8C50-2994D0F832F6}"/>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8725321D-B417-FCF2-9BC2-E2FE44294D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texto 3">
            <a:extLst>
              <a:ext uri="{FF2B5EF4-FFF2-40B4-BE49-F238E27FC236}">
                <a16:creationId xmlns:a16="http://schemas.microsoft.com/office/drawing/2014/main" id="{E69F1402-E160-5628-8F63-3D9E14AE26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8D2C7FA7-BE5E-9135-0F31-2714EB152ED4}"/>
              </a:ext>
            </a:extLst>
          </p:cNvPr>
          <p:cNvSpPr>
            <a:spLocks noGrp="1"/>
          </p:cNvSpPr>
          <p:nvPr>
            <p:ph type="dt" sz="half" idx="10"/>
          </p:nvPr>
        </p:nvSpPr>
        <p:spPr/>
        <p:txBody>
          <a:bodyPr/>
          <a:lstStyle/>
          <a:p>
            <a:fld id="{C0399BE8-D372-4E45-9E10-8145843BC60C}" type="datetimeFigureOut">
              <a:rPr lang="es-CL" smtClean="0"/>
              <a:t>21-08-2025</a:t>
            </a:fld>
            <a:endParaRPr lang="es-CL"/>
          </a:p>
        </p:txBody>
      </p:sp>
      <p:sp>
        <p:nvSpPr>
          <p:cNvPr id="6" name="Marcador de pie de página 5">
            <a:extLst>
              <a:ext uri="{FF2B5EF4-FFF2-40B4-BE49-F238E27FC236}">
                <a16:creationId xmlns:a16="http://schemas.microsoft.com/office/drawing/2014/main" id="{38E8466A-6518-E2A7-3D7D-73405244B58B}"/>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1E4FAF53-BAB2-F1E2-A49C-7B35BF0E9F2A}"/>
              </a:ext>
            </a:extLst>
          </p:cNvPr>
          <p:cNvSpPr>
            <a:spLocks noGrp="1"/>
          </p:cNvSpPr>
          <p:nvPr>
            <p:ph type="sldNum" sz="quarter" idx="12"/>
          </p:nvPr>
        </p:nvSpPr>
        <p:spPr/>
        <p:txBody>
          <a:bodyPr/>
          <a:lstStyle/>
          <a:p>
            <a:fld id="{03AD57BA-50FB-4099-B4EF-52445CAE40B8}" type="slidenum">
              <a:rPr lang="es-CL" smtClean="0"/>
              <a:t>‹Nº›</a:t>
            </a:fld>
            <a:endParaRPr lang="es-CL"/>
          </a:p>
        </p:txBody>
      </p:sp>
    </p:spTree>
    <p:extLst>
      <p:ext uri="{BB962C8B-B14F-4D97-AF65-F5344CB8AC3E}">
        <p14:creationId xmlns:p14="http://schemas.microsoft.com/office/powerpoint/2010/main" val="2864115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4B322E-F4D0-DBBB-BD7C-75E36943A42C}"/>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L"/>
          </a:p>
        </p:txBody>
      </p:sp>
      <p:sp>
        <p:nvSpPr>
          <p:cNvPr id="3" name="Marcador de posición de imagen 2">
            <a:extLst>
              <a:ext uri="{FF2B5EF4-FFF2-40B4-BE49-F238E27FC236}">
                <a16:creationId xmlns:a16="http://schemas.microsoft.com/office/drawing/2014/main" id="{320A62A9-F67D-69BF-DA07-91114990DF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D87657BD-DC41-C33D-4F1C-E45C222F6E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3B2C5EA1-DB99-A113-0C9C-4B432EEA3C8F}"/>
              </a:ext>
            </a:extLst>
          </p:cNvPr>
          <p:cNvSpPr>
            <a:spLocks noGrp="1"/>
          </p:cNvSpPr>
          <p:nvPr>
            <p:ph type="dt" sz="half" idx="10"/>
          </p:nvPr>
        </p:nvSpPr>
        <p:spPr/>
        <p:txBody>
          <a:bodyPr/>
          <a:lstStyle/>
          <a:p>
            <a:fld id="{C0399BE8-D372-4E45-9E10-8145843BC60C}" type="datetimeFigureOut">
              <a:rPr lang="es-CL" smtClean="0"/>
              <a:t>21-08-2025</a:t>
            </a:fld>
            <a:endParaRPr lang="es-CL"/>
          </a:p>
        </p:txBody>
      </p:sp>
      <p:sp>
        <p:nvSpPr>
          <p:cNvPr id="6" name="Marcador de pie de página 5">
            <a:extLst>
              <a:ext uri="{FF2B5EF4-FFF2-40B4-BE49-F238E27FC236}">
                <a16:creationId xmlns:a16="http://schemas.microsoft.com/office/drawing/2014/main" id="{DA88B4C0-0B25-4133-D3CE-ECC4B55DB4D9}"/>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8FE2FC47-9772-2FAB-8DB8-F73196ADCCE6}"/>
              </a:ext>
            </a:extLst>
          </p:cNvPr>
          <p:cNvSpPr>
            <a:spLocks noGrp="1"/>
          </p:cNvSpPr>
          <p:nvPr>
            <p:ph type="sldNum" sz="quarter" idx="12"/>
          </p:nvPr>
        </p:nvSpPr>
        <p:spPr/>
        <p:txBody>
          <a:bodyPr/>
          <a:lstStyle/>
          <a:p>
            <a:fld id="{03AD57BA-50FB-4099-B4EF-52445CAE40B8}" type="slidenum">
              <a:rPr lang="es-CL" smtClean="0"/>
              <a:t>‹Nº›</a:t>
            </a:fld>
            <a:endParaRPr lang="es-CL"/>
          </a:p>
        </p:txBody>
      </p:sp>
    </p:spTree>
    <p:extLst>
      <p:ext uri="{BB962C8B-B14F-4D97-AF65-F5344CB8AC3E}">
        <p14:creationId xmlns:p14="http://schemas.microsoft.com/office/powerpoint/2010/main" val="1929808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3A2BF3D-7537-D40A-DD5C-A3FCA79DD2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84CF88F4-611C-7BA0-A480-CB1437846E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BF13A990-A42F-3E83-471D-F32893BFBC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0399BE8-D372-4E45-9E10-8145843BC60C}" type="datetimeFigureOut">
              <a:rPr lang="es-CL" smtClean="0"/>
              <a:t>21-08-2025</a:t>
            </a:fld>
            <a:endParaRPr lang="es-CL"/>
          </a:p>
        </p:txBody>
      </p:sp>
      <p:sp>
        <p:nvSpPr>
          <p:cNvPr id="5" name="Marcador de pie de página 4">
            <a:extLst>
              <a:ext uri="{FF2B5EF4-FFF2-40B4-BE49-F238E27FC236}">
                <a16:creationId xmlns:a16="http://schemas.microsoft.com/office/drawing/2014/main" id="{DB5E711F-47FB-040F-F47A-5A06A5ACD5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L"/>
          </a:p>
        </p:txBody>
      </p:sp>
      <p:sp>
        <p:nvSpPr>
          <p:cNvPr id="6" name="Marcador de número de diapositiva 5">
            <a:extLst>
              <a:ext uri="{FF2B5EF4-FFF2-40B4-BE49-F238E27FC236}">
                <a16:creationId xmlns:a16="http://schemas.microsoft.com/office/drawing/2014/main" id="{9911C01F-06A4-1876-7641-ED72883335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3AD57BA-50FB-4099-B4EF-52445CAE40B8}" type="slidenum">
              <a:rPr lang="es-CL" smtClean="0"/>
              <a:t>‹Nº›</a:t>
            </a:fld>
            <a:endParaRPr lang="es-CL"/>
          </a:p>
        </p:txBody>
      </p:sp>
    </p:spTree>
    <p:extLst>
      <p:ext uri="{BB962C8B-B14F-4D97-AF65-F5344CB8AC3E}">
        <p14:creationId xmlns:p14="http://schemas.microsoft.com/office/powerpoint/2010/main" val="327153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9CB05-2E29-8A91-8222-A934090B093B}"/>
            </a:ext>
          </a:extLst>
        </p:cNvPr>
        <p:cNvGrpSpPr/>
        <p:nvPr/>
      </p:nvGrpSpPr>
      <p:grpSpPr>
        <a:xfrm>
          <a:off x="0" y="0"/>
          <a:ext cx="0" cy="0"/>
          <a:chOff x="0" y="0"/>
          <a:chExt cx="0" cy="0"/>
        </a:xfrm>
      </p:grpSpPr>
      <p:pic>
        <p:nvPicPr>
          <p:cNvPr id="5" name="Gráfico 4">
            <a:extLst>
              <a:ext uri="{FF2B5EF4-FFF2-40B4-BE49-F238E27FC236}">
                <a16:creationId xmlns:a16="http://schemas.microsoft.com/office/drawing/2014/main" id="{E69BFE8A-BF59-2490-5490-480247F0D4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6" name="Imagen 5">
            <a:extLst>
              <a:ext uri="{FF2B5EF4-FFF2-40B4-BE49-F238E27FC236}">
                <a16:creationId xmlns:a16="http://schemas.microsoft.com/office/drawing/2014/main" id="{42585E8B-A476-A28E-5E5C-DD1033D008A0}"/>
              </a:ext>
            </a:extLst>
          </p:cNvPr>
          <p:cNvPicPr>
            <a:picLocks noChangeAspect="1"/>
          </p:cNvPicPr>
          <p:nvPr/>
        </p:nvPicPr>
        <p:blipFill>
          <a:blip r:embed="rId4"/>
          <a:stretch>
            <a:fillRect/>
          </a:stretch>
        </p:blipFill>
        <p:spPr>
          <a:xfrm>
            <a:off x="4689893" y="0"/>
            <a:ext cx="2812214" cy="469900"/>
          </a:xfrm>
          <a:prstGeom prst="rect">
            <a:avLst/>
          </a:prstGeom>
        </p:spPr>
      </p:pic>
      <p:sp>
        <p:nvSpPr>
          <p:cNvPr id="12" name="Forma libre: forma 11">
            <a:extLst>
              <a:ext uri="{FF2B5EF4-FFF2-40B4-BE49-F238E27FC236}">
                <a16:creationId xmlns:a16="http://schemas.microsoft.com/office/drawing/2014/main" id="{6EB0EAFB-1E75-3312-7D28-1C5C0016EB17}"/>
              </a:ext>
            </a:extLst>
          </p:cNvPr>
          <p:cNvSpPr/>
          <p:nvPr/>
        </p:nvSpPr>
        <p:spPr>
          <a:xfrm>
            <a:off x="294570" y="287560"/>
            <a:ext cx="11602860" cy="6243553"/>
          </a:xfrm>
          <a:custGeom>
            <a:avLst/>
            <a:gdLst>
              <a:gd name="connsiteX0" fmla="*/ 165686 w 8703461"/>
              <a:gd name="connsiteY0" fmla="*/ 0 h 6243553"/>
              <a:gd name="connsiteX1" fmla="*/ 8528231 w 8703461"/>
              <a:gd name="connsiteY1" fmla="*/ 0 h 6243553"/>
              <a:gd name="connsiteX2" fmla="*/ 8528231 w 8703461"/>
              <a:gd name="connsiteY2" fmla="*/ 1927 h 6243553"/>
              <a:gd name="connsiteX3" fmla="*/ 8537773 w 8703461"/>
              <a:gd name="connsiteY3" fmla="*/ 1 h 6243553"/>
              <a:gd name="connsiteX4" fmla="*/ 8703461 w 8703461"/>
              <a:gd name="connsiteY4" fmla="*/ 165689 h 6243553"/>
              <a:gd name="connsiteX5" fmla="*/ 8703460 w 8703461"/>
              <a:gd name="connsiteY5" fmla="*/ 165693 h 6243553"/>
              <a:gd name="connsiteX6" fmla="*/ 8703460 w 8703461"/>
              <a:gd name="connsiteY6" fmla="*/ 6077861 h 6243553"/>
              <a:gd name="connsiteX7" fmla="*/ 8703461 w 8703461"/>
              <a:gd name="connsiteY7" fmla="*/ 6077865 h 6243553"/>
              <a:gd name="connsiteX8" fmla="*/ 8703460 w 8703461"/>
              <a:gd name="connsiteY8" fmla="*/ 6077870 h 6243553"/>
              <a:gd name="connsiteX9" fmla="*/ 8703460 w 8703461"/>
              <a:gd name="connsiteY9" fmla="*/ 6110005 h 6243553"/>
              <a:gd name="connsiteX10" fmla="*/ 8696972 w 8703461"/>
              <a:gd name="connsiteY10" fmla="*/ 6110005 h 6243553"/>
              <a:gd name="connsiteX11" fmla="*/ 8690440 w 8703461"/>
              <a:gd name="connsiteY11" fmla="*/ 6142359 h 6243553"/>
              <a:gd name="connsiteX12" fmla="*/ 8537773 w 8703461"/>
              <a:gd name="connsiteY12" fmla="*/ 6243553 h 6243553"/>
              <a:gd name="connsiteX13" fmla="*/ 8528230 w 8703461"/>
              <a:gd name="connsiteY13" fmla="*/ 6241627 h 6243553"/>
              <a:gd name="connsiteX14" fmla="*/ 8528230 w 8703461"/>
              <a:gd name="connsiteY14" fmla="*/ 6243552 h 6243553"/>
              <a:gd name="connsiteX15" fmla="*/ 165694 w 8703461"/>
              <a:gd name="connsiteY15" fmla="*/ 6243552 h 6243553"/>
              <a:gd name="connsiteX16" fmla="*/ 165688 w 8703461"/>
              <a:gd name="connsiteY16" fmla="*/ 6243553 h 6243553"/>
              <a:gd name="connsiteX17" fmla="*/ 0 w 8703461"/>
              <a:gd name="connsiteY17" fmla="*/ 6077865 h 6243553"/>
              <a:gd name="connsiteX18" fmla="*/ 842 w 8703461"/>
              <a:gd name="connsiteY18" fmla="*/ 6072299 h 6243553"/>
              <a:gd name="connsiteX19" fmla="*/ 114 w 8703461"/>
              <a:gd name="connsiteY19" fmla="*/ 6072299 h 6243553"/>
              <a:gd name="connsiteX20" fmla="*/ 114 w 8703461"/>
              <a:gd name="connsiteY20" fmla="*/ 166439 h 6243553"/>
              <a:gd name="connsiteX21" fmla="*/ 0 w 8703461"/>
              <a:gd name="connsiteY21" fmla="*/ 165689 h 6243553"/>
              <a:gd name="connsiteX22" fmla="*/ 101196 w 8703461"/>
              <a:gd name="connsiteY22" fmla="*/ 13021 h 6243553"/>
              <a:gd name="connsiteX23" fmla="*/ 165686 w 8703461"/>
              <a:gd name="connsiteY23" fmla="*/ 1 h 624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703461" h="6243553">
                <a:moveTo>
                  <a:pt x="165686" y="0"/>
                </a:moveTo>
                <a:lnTo>
                  <a:pt x="8528231" y="0"/>
                </a:lnTo>
                <a:lnTo>
                  <a:pt x="8528231" y="1927"/>
                </a:lnTo>
                <a:lnTo>
                  <a:pt x="8537773" y="1"/>
                </a:lnTo>
                <a:cubicBezTo>
                  <a:pt x="8629280" y="1"/>
                  <a:pt x="8703461" y="74182"/>
                  <a:pt x="8703461" y="165689"/>
                </a:cubicBezTo>
                <a:lnTo>
                  <a:pt x="8703460" y="165693"/>
                </a:lnTo>
                <a:lnTo>
                  <a:pt x="8703460" y="6077861"/>
                </a:lnTo>
                <a:lnTo>
                  <a:pt x="8703461" y="6077865"/>
                </a:lnTo>
                <a:lnTo>
                  <a:pt x="8703460" y="6077870"/>
                </a:lnTo>
                <a:lnTo>
                  <a:pt x="8703460" y="6110005"/>
                </a:lnTo>
                <a:lnTo>
                  <a:pt x="8696972" y="6110005"/>
                </a:lnTo>
                <a:lnTo>
                  <a:pt x="8690440" y="6142359"/>
                </a:lnTo>
                <a:cubicBezTo>
                  <a:pt x="8665288" y="6201826"/>
                  <a:pt x="8606403" y="6243553"/>
                  <a:pt x="8537773" y="6243553"/>
                </a:cubicBezTo>
                <a:lnTo>
                  <a:pt x="8528230" y="6241627"/>
                </a:lnTo>
                <a:lnTo>
                  <a:pt x="8528230" y="6243552"/>
                </a:lnTo>
                <a:lnTo>
                  <a:pt x="165694" y="6243552"/>
                </a:lnTo>
                <a:lnTo>
                  <a:pt x="165688" y="6243553"/>
                </a:lnTo>
                <a:cubicBezTo>
                  <a:pt x="74182" y="6243553"/>
                  <a:pt x="0" y="6169372"/>
                  <a:pt x="0" y="6077865"/>
                </a:cubicBezTo>
                <a:lnTo>
                  <a:pt x="842" y="6072299"/>
                </a:lnTo>
                <a:lnTo>
                  <a:pt x="114" y="6072299"/>
                </a:lnTo>
                <a:lnTo>
                  <a:pt x="114" y="166439"/>
                </a:lnTo>
                <a:lnTo>
                  <a:pt x="0" y="165689"/>
                </a:lnTo>
                <a:cubicBezTo>
                  <a:pt x="0" y="97058"/>
                  <a:pt x="41727" y="38174"/>
                  <a:pt x="101196" y="13021"/>
                </a:cubicBezTo>
                <a:lnTo>
                  <a:pt x="165686" y="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L" dirty="0"/>
          </a:p>
        </p:txBody>
      </p:sp>
      <p:sp>
        <p:nvSpPr>
          <p:cNvPr id="13" name="CuadroTexto 12">
            <a:extLst>
              <a:ext uri="{FF2B5EF4-FFF2-40B4-BE49-F238E27FC236}">
                <a16:creationId xmlns:a16="http://schemas.microsoft.com/office/drawing/2014/main" id="{9C6F383A-78D2-BE1D-D195-1626F05A6F03}"/>
              </a:ext>
            </a:extLst>
          </p:cNvPr>
          <p:cNvSpPr txBox="1"/>
          <p:nvPr/>
        </p:nvSpPr>
        <p:spPr>
          <a:xfrm>
            <a:off x="909145" y="1870237"/>
            <a:ext cx="10064606" cy="2800767"/>
          </a:xfrm>
          <a:prstGeom prst="rect">
            <a:avLst/>
          </a:prstGeom>
          <a:noFill/>
        </p:spPr>
        <p:txBody>
          <a:bodyPr wrap="square" rtlCol="0">
            <a:spAutoFit/>
          </a:bodyPr>
          <a:lstStyle/>
          <a:p>
            <a:pPr algn="just"/>
            <a:r>
              <a:rPr lang="es-CL" sz="1600" dirty="0">
                <a:solidFill>
                  <a:srgbClr val="07497F"/>
                </a:solidFill>
                <a:latin typeface="Calibri" panose="020F0502020204030204" pitchFamily="34" charset="0"/>
                <a:cs typeface="Calibri" panose="020F0502020204030204" pitchFamily="34" charset="0"/>
              </a:rPr>
              <a:t>En el marco de los 35 años de la ratificación de la Convención sobre los Derechos de  la Infancia por Chile, queremos destacar y felicitar al Equipo de la  Oficina de Proyectos Transversales de nuestro Servicio,  liderado por la profesional </a:t>
            </a:r>
            <a:r>
              <a:rPr lang="en-US" sz="1600" dirty="0">
                <a:solidFill>
                  <a:srgbClr val="07497F"/>
                </a:solidFill>
                <a:latin typeface="Calibri" panose="020F0502020204030204" pitchFamily="34" charset="0"/>
                <a:cs typeface="Calibri" panose="020F0502020204030204" pitchFamily="34" charset="0"/>
              </a:rPr>
              <a:t>Katherine Alfaro Mura en la iniciativa que </a:t>
            </a:r>
            <a:r>
              <a:rPr lang="es-CL" sz="1600" dirty="0">
                <a:solidFill>
                  <a:srgbClr val="07497F"/>
                </a:solidFill>
                <a:latin typeface="Calibri" panose="020F0502020204030204" pitchFamily="34" charset="0"/>
                <a:cs typeface="Calibri" panose="020F0502020204030204" pitchFamily="34" charset="0"/>
              </a:rPr>
              <a:t> concretó el proyecto de Demarcación de pictogramas en cruces peatonales.</a:t>
            </a:r>
          </a:p>
          <a:p>
            <a:pPr algn="just"/>
            <a:endParaRPr lang="es-CL" sz="1600" dirty="0">
              <a:solidFill>
                <a:srgbClr val="07497F"/>
              </a:solidFill>
              <a:latin typeface="Calibri" panose="020F0502020204030204" pitchFamily="34" charset="0"/>
              <a:cs typeface="Calibri" panose="020F0502020204030204" pitchFamily="34" charset="0"/>
            </a:endParaRPr>
          </a:p>
          <a:p>
            <a:pPr algn="just"/>
            <a:r>
              <a:rPr lang="es-CL" sz="1600" dirty="0">
                <a:solidFill>
                  <a:srgbClr val="07497F"/>
                </a:solidFill>
                <a:latin typeface="Calibri" panose="020F0502020204030204" pitchFamily="34" charset="0"/>
                <a:cs typeface="Calibri" panose="020F0502020204030204" pitchFamily="34" charset="0"/>
              </a:rPr>
              <a:t>En el recorrido realizado en compañía de la Agrupación Social Familiares TEA San Antonio, surgió el requerimiento de incluir la demarcación de pictogramas en los cruces peatonales (paso de cebra), entregando la nomenclatura para su implementación en los proyectos del programa. </a:t>
            </a:r>
          </a:p>
          <a:p>
            <a:pPr algn="just"/>
            <a:endParaRPr lang="es-CL" sz="1600" dirty="0">
              <a:solidFill>
                <a:srgbClr val="07497F"/>
              </a:solidFill>
              <a:latin typeface="Calibri" panose="020F0502020204030204" pitchFamily="34" charset="0"/>
              <a:cs typeface="Calibri" panose="020F0502020204030204" pitchFamily="34" charset="0"/>
            </a:endParaRPr>
          </a:p>
          <a:p>
            <a:pPr algn="just"/>
            <a:r>
              <a:rPr lang="es-CL" sz="1600" dirty="0">
                <a:solidFill>
                  <a:srgbClr val="07497F"/>
                </a:solidFill>
                <a:latin typeface="Calibri" panose="020F0502020204030204" pitchFamily="34" charset="0"/>
                <a:cs typeface="Calibri" panose="020F0502020204030204" pitchFamily="34" charset="0"/>
              </a:rPr>
              <a:t>El programa  busca dar accesibilidad universal a las rutas peatonales a intervenir y  facilita la movilidad de personas con funcionalidad diversa como las del Espectro Autista,  las que en general , no son  consideradas en los proyectos urbanos. </a:t>
            </a:r>
          </a:p>
        </p:txBody>
      </p:sp>
      <p:sp>
        <p:nvSpPr>
          <p:cNvPr id="17" name="Rectángulo 16">
            <a:extLst>
              <a:ext uri="{FF2B5EF4-FFF2-40B4-BE49-F238E27FC236}">
                <a16:creationId xmlns:a16="http://schemas.microsoft.com/office/drawing/2014/main" id="{28A5A3DA-B529-3BA8-4A98-44059DCC2FEB}"/>
              </a:ext>
            </a:extLst>
          </p:cNvPr>
          <p:cNvSpPr/>
          <p:nvPr/>
        </p:nvSpPr>
        <p:spPr>
          <a:xfrm>
            <a:off x="2962271" y="513209"/>
            <a:ext cx="6113793" cy="1069468"/>
          </a:xfrm>
          <a:prstGeom prst="rect">
            <a:avLst/>
          </a:prstGeom>
          <a:solidFill>
            <a:srgbClr val="7061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8" name="CuadroTexto 17">
            <a:extLst>
              <a:ext uri="{FF2B5EF4-FFF2-40B4-BE49-F238E27FC236}">
                <a16:creationId xmlns:a16="http://schemas.microsoft.com/office/drawing/2014/main" id="{50E9C5ED-885C-D2B5-AB7F-222C508E69B0}"/>
              </a:ext>
            </a:extLst>
          </p:cNvPr>
          <p:cNvSpPr txBox="1"/>
          <p:nvPr/>
        </p:nvSpPr>
        <p:spPr>
          <a:xfrm>
            <a:off x="3081721" y="664121"/>
            <a:ext cx="5719454" cy="830997"/>
          </a:xfrm>
          <a:prstGeom prst="rect">
            <a:avLst/>
          </a:prstGeom>
          <a:noFill/>
        </p:spPr>
        <p:txBody>
          <a:bodyPr wrap="square" rtlCol="0">
            <a:spAutoFit/>
          </a:bodyPr>
          <a:lstStyle/>
          <a:p>
            <a:pPr algn="ctr"/>
            <a:r>
              <a:rPr lang="es-CL" sz="1600" b="1" dirty="0">
                <a:solidFill>
                  <a:schemeClr val="bg1"/>
                </a:solidFill>
              </a:rPr>
              <a:t>El aporte de  Serviu región Valparaíso a la Infancia </a:t>
            </a:r>
          </a:p>
          <a:p>
            <a:pPr algn="ctr"/>
            <a:r>
              <a:rPr lang="es-CL" sz="1600" b="1" dirty="0">
                <a:solidFill>
                  <a:schemeClr val="bg1"/>
                </a:solidFill>
              </a:rPr>
              <a:t>A 35 años de la ratificación de la Convención de los derechos de la infancia en Chile</a:t>
            </a:r>
          </a:p>
        </p:txBody>
      </p:sp>
      <p:pic>
        <p:nvPicPr>
          <p:cNvPr id="2" name="Imagen 1"/>
          <p:cNvPicPr>
            <a:picLocks noChangeAspect="1"/>
          </p:cNvPicPr>
          <p:nvPr/>
        </p:nvPicPr>
        <p:blipFill>
          <a:blip r:embed="rId5"/>
          <a:stretch>
            <a:fillRect/>
          </a:stretch>
        </p:blipFill>
        <p:spPr>
          <a:xfrm>
            <a:off x="9853625" y="578087"/>
            <a:ext cx="991355" cy="1195680"/>
          </a:xfrm>
          <a:prstGeom prst="rect">
            <a:avLst/>
          </a:prstGeom>
        </p:spPr>
      </p:pic>
      <p:pic>
        <p:nvPicPr>
          <p:cNvPr id="3" name="Imagen 2"/>
          <p:cNvPicPr>
            <a:picLocks noChangeAspect="1"/>
          </p:cNvPicPr>
          <p:nvPr/>
        </p:nvPicPr>
        <p:blipFill>
          <a:blip r:embed="rId6"/>
          <a:stretch>
            <a:fillRect/>
          </a:stretch>
        </p:blipFill>
        <p:spPr>
          <a:xfrm>
            <a:off x="948875" y="469900"/>
            <a:ext cx="1436306" cy="1303867"/>
          </a:xfrm>
          <a:prstGeom prst="rect">
            <a:avLst/>
          </a:prstGeom>
        </p:spPr>
      </p:pic>
      <p:pic>
        <p:nvPicPr>
          <p:cNvPr id="4" name="Imagen 3">
            <a:extLst>
              <a:ext uri="{FF2B5EF4-FFF2-40B4-BE49-F238E27FC236}">
                <a16:creationId xmlns:a16="http://schemas.microsoft.com/office/drawing/2014/main" id="{B9F533E1-08F4-4B98-CC34-E450F4BF3015}"/>
              </a:ext>
            </a:extLst>
          </p:cNvPr>
          <p:cNvPicPr>
            <a:picLocks noChangeAspect="1"/>
          </p:cNvPicPr>
          <p:nvPr/>
        </p:nvPicPr>
        <p:blipFill>
          <a:blip r:embed="rId7"/>
          <a:stretch>
            <a:fillRect/>
          </a:stretch>
        </p:blipFill>
        <p:spPr>
          <a:xfrm>
            <a:off x="5291674" y="4586292"/>
            <a:ext cx="2210433" cy="1845712"/>
          </a:xfrm>
          <a:prstGeom prst="rect">
            <a:avLst/>
          </a:prstGeom>
        </p:spPr>
      </p:pic>
      <p:pic>
        <p:nvPicPr>
          <p:cNvPr id="7" name="Imagen 6">
            <a:extLst>
              <a:ext uri="{FF2B5EF4-FFF2-40B4-BE49-F238E27FC236}">
                <a16:creationId xmlns:a16="http://schemas.microsoft.com/office/drawing/2014/main" id="{C963B512-32A3-6D23-C070-1E958861BE7E}"/>
              </a:ext>
            </a:extLst>
          </p:cNvPr>
          <p:cNvPicPr>
            <a:picLocks noChangeAspect="1"/>
          </p:cNvPicPr>
          <p:nvPr/>
        </p:nvPicPr>
        <p:blipFill>
          <a:blip r:embed="rId8"/>
          <a:stretch>
            <a:fillRect/>
          </a:stretch>
        </p:blipFill>
        <p:spPr>
          <a:xfrm>
            <a:off x="2126303" y="4749002"/>
            <a:ext cx="2563590" cy="1444877"/>
          </a:xfrm>
          <a:prstGeom prst="rect">
            <a:avLst/>
          </a:prstGeom>
        </p:spPr>
      </p:pic>
      <p:pic>
        <p:nvPicPr>
          <p:cNvPr id="9" name="Imagen 8">
            <a:extLst>
              <a:ext uri="{FF2B5EF4-FFF2-40B4-BE49-F238E27FC236}">
                <a16:creationId xmlns:a16="http://schemas.microsoft.com/office/drawing/2014/main" id="{565D6186-3F29-FE4D-E001-6E4F594653C6}"/>
              </a:ext>
            </a:extLst>
          </p:cNvPr>
          <p:cNvPicPr>
            <a:picLocks noChangeAspect="1"/>
          </p:cNvPicPr>
          <p:nvPr/>
        </p:nvPicPr>
        <p:blipFill>
          <a:blip r:embed="rId9"/>
          <a:stretch>
            <a:fillRect/>
          </a:stretch>
        </p:blipFill>
        <p:spPr>
          <a:xfrm>
            <a:off x="8142801" y="4497247"/>
            <a:ext cx="2601276" cy="1934757"/>
          </a:xfrm>
          <a:prstGeom prst="rect">
            <a:avLst/>
          </a:prstGeom>
        </p:spPr>
      </p:pic>
    </p:spTree>
    <p:extLst>
      <p:ext uri="{BB962C8B-B14F-4D97-AF65-F5344CB8AC3E}">
        <p14:creationId xmlns:p14="http://schemas.microsoft.com/office/powerpoint/2010/main" val="114200224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12293</TotalTime>
  <Words>171</Words>
  <Application>Microsoft Office PowerPoint</Application>
  <PresentationFormat>Panorámica</PresentationFormat>
  <Paragraphs>7</Paragraphs>
  <Slides>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Aptos</vt:lpstr>
      <vt:lpstr>Aptos Display</vt:lpstr>
      <vt:lpstr>Arial</vt:lpstr>
      <vt:lpstr>Calibri</vt:lpstr>
      <vt:lpstr>Tema de Office</vt:lpstr>
      <vt:lpstr>Presentación de PowerPoint</vt:lpstr>
    </vt:vector>
  </TitlesOfParts>
  <Company>Ministerio de Vivienda y Urbanismo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Tamara Calderon Orellana</dc:creator>
  <cp:lastModifiedBy>Nora Garay Vasquez</cp:lastModifiedBy>
  <cp:revision>21</cp:revision>
  <cp:lastPrinted>2025-03-04T19:27:55Z</cp:lastPrinted>
  <dcterms:created xsi:type="dcterms:W3CDTF">2025-02-10T14:52:31Z</dcterms:created>
  <dcterms:modified xsi:type="dcterms:W3CDTF">2025-08-21T19:45:12Z</dcterms:modified>
</cp:coreProperties>
</file>