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sldIdLst>
    <p:sldId id="265" r:id="rId2"/>
  </p:sldIdLst>
  <p:sldSz cx="12192000" cy="6858000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61A8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E7040-87EE-4B33-BE6E-1FD7F5021461}" v="4" dt="2025-09-23T18:46:3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821" y="6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a Garay Vasquez" userId="c4f1af77-69b8-4cf2-8f04-460cccd84675" providerId="ADAL" clId="{416BC829-43E8-4498-893F-AD639C4467CF}"/>
    <pc:docChg chg="undo custSel addSld modSld sldOrd">
      <pc:chgData name="Nora Garay Vasquez" userId="c4f1af77-69b8-4cf2-8f04-460cccd84675" providerId="ADAL" clId="{416BC829-43E8-4498-893F-AD639C4467CF}" dt="2025-06-06T19:58:45.149" v="2187" actId="255"/>
      <pc:docMkLst>
        <pc:docMk/>
      </pc:docMkLst>
      <pc:sldChg chg="addSp delSp modSp mod ord">
        <pc:chgData name="Nora Garay Vasquez" userId="c4f1af77-69b8-4cf2-8f04-460cccd84675" providerId="ADAL" clId="{416BC829-43E8-4498-893F-AD639C4467CF}" dt="2025-06-06T19:58:45.149" v="2187" actId="255"/>
        <pc:sldMkLst>
          <pc:docMk/>
          <pc:sldMk cId="1142002244" sldId="264"/>
        </pc:sldMkLst>
      </pc:sldChg>
      <pc:sldChg chg="addSp modSp add mod">
        <pc:chgData name="Nora Garay Vasquez" userId="c4f1af77-69b8-4cf2-8f04-460cccd84675" providerId="ADAL" clId="{416BC829-43E8-4498-893F-AD639C4467CF}" dt="2025-06-06T19:57:11.546" v="2186" actId="122"/>
        <pc:sldMkLst>
          <pc:docMk/>
          <pc:sldMk cId="685037370" sldId="265"/>
        </pc:sldMkLst>
      </pc:sldChg>
    </pc:docChg>
  </pc:docChgLst>
  <pc:docChgLst>
    <pc:chgData name="Nora Garay Vasquez" userId="c4f1af77-69b8-4cf2-8f04-460cccd84675" providerId="ADAL" clId="{977692C0-FE71-423A-9054-7CCB4CA56754}"/>
    <pc:docChg chg="custSel modSld">
      <pc:chgData name="Nora Garay Vasquez" userId="c4f1af77-69b8-4cf2-8f04-460cccd84675" providerId="ADAL" clId="{977692C0-FE71-423A-9054-7CCB4CA56754}" dt="2025-09-23T18:46:30.548" v="1693" actId="20577"/>
      <pc:docMkLst>
        <pc:docMk/>
      </pc:docMkLst>
      <pc:sldChg chg="modSp mod">
        <pc:chgData name="Nora Garay Vasquez" userId="c4f1af77-69b8-4cf2-8f04-460cccd84675" providerId="ADAL" clId="{977692C0-FE71-423A-9054-7CCB4CA56754}" dt="2025-09-23T18:46:30.548" v="1693" actId="20577"/>
        <pc:sldMkLst>
          <pc:docMk/>
          <pc:sldMk cId="685037370" sldId="265"/>
        </pc:sldMkLst>
        <pc:spChg chg="mod">
          <ac:chgData name="Nora Garay Vasquez" userId="c4f1af77-69b8-4cf2-8f04-460cccd84675" providerId="ADAL" clId="{977692C0-FE71-423A-9054-7CCB4CA56754}" dt="2025-09-23T18:46:30.548" v="1693" actId="20577"/>
          <ac:spMkLst>
            <pc:docMk/>
            <pc:sldMk cId="685037370" sldId="265"/>
            <ac:spMk id="13" creationId="{9C6F383A-78D2-BE1D-D195-1626F05A6F03}"/>
          </ac:spMkLst>
        </pc:spChg>
        <pc:spChg chg="mod">
          <ac:chgData name="Nora Garay Vasquez" userId="c4f1af77-69b8-4cf2-8f04-460cccd84675" providerId="ADAL" clId="{977692C0-FE71-423A-9054-7CCB4CA56754}" dt="2025-09-23T18:35:58.996" v="1607" actId="255"/>
          <ac:spMkLst>
            <pc:docMk/>
            <pc:sldMk cId="685037370" sldId="265"/>
            <ac:spMk id="17" creationId="{28A5A3DA-B529-3BA8-4A98-44059DCC2FEB}"/>
          </ac:spMkLst>
        </pc:spChg>
      </pc:sldChg>
    </pc:docChg>
  </pc:docChgLst>
  <pc:docChgLst>
    <pc:chgData name="Nora Garay Vasquez" userId="c4f1af77-69b8-4cf2-8f04-460cccd84675" providerId="ADAL" clId="{50A3BC17-32B1-4000-8454-D0974D35FBA0}"/>
    <pc:docChg chg="custSel delSld modSld">
      <pc:chgData name="Nora Garay Vasquez" userId="c4f1af77-69b8-4cf2-8f04-460cccd84675" providerId="ADAL" clId="{50A3BC17-32B1-4000-8454-D0974D35FBA0}" dt="2025-06-19T14:54:27.882" v="122" actId="20577"/>
      <pc:docMkLst>
        <pc:docMk/>
      </pc:docMkLst>
      <pc:sldChg chg="del">
        <pc:chgData name="Nora Garay Vasquez" userId="c4f1af77-69b8-4cf2-8f04-460cccd84675" providerId="ADAL" clId="{50A3BC17-32B1-4000-8454-D0974D35FBA0}" dt="2025-06-19T14:51:01.440" v="48" actId="47"/>
        <pc:sldMkLst>
          <pc:docMk/>
          <pc:sldMk cId="1142002244" sldId="264"/>
        </pc:sldMkLst>
      </pc:sldChg>
      <pc:sldChg chg="addSp delSp modSp mod">
        <pc:chgData name="Nora Garay Vasquez" userId="c4f1af77-69b8-4cf2-8f04-460cccd84675" providerId="ADAL" clId="{50A3BC17-32B1-4000-8454-D0974D35FBA0}" dt="2025-06-19T14:54:27.882" v="122" actId="20577"/>
        <pc:sldMkLst>
          <pc:docMk/>
          <pc:sldMk cId="685037370" sldId="265"/>
        </pc:sldMkLst>
      </pc:sldChg>
    </pc:docChg>
  </pc:docChgLst>
  <pc:docChgLst>
    <pc:chgData name="Nora Garay Vasquez" userId="c4f1af77-69b8-4cf2-8f04-460cccd84675" providerId="ADAL" clId="{7310CD35-3DBF-48A6-88D2-995E02CCE644}"/>
    <pc:docChg chg="undo custSel modSld">
      <pc:chgData name="Nora Garay Vasquez" userId="c4f1af77-69b8-4cf2-8f04-460cccd84675" providerId="ADAL" clId="{7310CD35-3DBF-48A6-88D2-995E02CCE644}" dt="2025-05-26T19:41:09.154" v="70" actId="6549"/>
      <pc:docMkLst>
        <pc:docMk/>
      </pc:docMkLst>
      <pc:sldChg chg="delSp modSp mod">
        <pc:chgData name="Nora Garay Vasquez" userId="c4f1af77-69b8-4cf2-8f04-460cccd84675" providerId="ADAL" clId="{7310CD35-3DBF-48A6-88D2-995E02CCE644}" dt="2025-05-26T19:41:09.154" v="70" actId="6549"/>
        <pc:sldMkLst>
          <pc:docMk/>
          <pc:sldMk cId="1142002244" sldId="264"/>
        </pc:sldMkLst>
      </pc:sldChg>
    </pc:docChg>
  </pc:docChgLst>
  <pc:docChgLst>
    <pc:chgData name="Nora Garay Vasquez" userId="c4f1af77-69b8-4cf2-8f04-460cccd84675" providerId="ADAL" clId="{62C88585-C43A-4679-9EC8-627E2609FC4B}"/>
    <pc:docChg chg="undo custSel modSld">
      <pc:chgData name="Nora Garay Vasquez" userId="c4f1af77-69b8-4cf2-8f04-460cccd84675" providerId="ADAL" clId="{62C88585-C43A-4679-9EC8-627E2609FC4B}" dt="2025-06-25T21:11:07.098" v="137" actId="113"/>
      <pc:docMkLst>
        <pc:docMk/>
      </pc:docMkLst>
      <pc:sldChg chg="addSp delSp modSp mod">
        <pc:chgData name="Nora Garay Vasquez" userId="c4f1af77-69b8-4cf2-8f04-460cccd84675" providerId="ADAL" clId="{62C88585-C43A-4679-9EC8-627E2609FC4B}" dt="2025-06-25T21:11:07.098" v="137" actId="113"/>
        <pc:sldMkLst>
          <pc:docMk/>
          <pc:sldMk cId="685037370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2A8E12-EFB9-5D80-BE90-4AF4E10E4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FFF3D9-AF51-8D3C-ADEB-959E7F4BE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E09B3B-E7FF-9D64-44A6-926355323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9608B5-1629-4135-3EAE-BDF7CFB4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E9AAD9-8198-1B39-40F6-E1DD890A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3894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07000-9A52-2AF7-6E7B-8E84EEB19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5E56CAA-F2BC-AAF9-C801-F588547E5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48EB7AB-E88B-6537-D817-BE903D6E3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FEA9DA-DF68-41C8-7600-61DA235E4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AB243C-0EBC-43B1-50B2-CD863A70A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081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468F670-6919-AE10-0F27-B7B12791C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5078EF-BC34-4A2F-EF28-4331CC2F0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1B212A-E626-E86D-8276-0DD2CBCB3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7023AB-C6CA-9B81-0CAB-7505F26EA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A20DB5-B1DA-0F4D-043D-7D5818EF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14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6569E-AAF2-5BE6-DB96-A8C7843C2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DACB49-4D6E-A97A-3733-DA0F43656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D35EA4-CC5F-7AD1-D7C6-7C6B6596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7AEAF2-5AC9-8CD7-657B-A44D4EFE6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246021-498F-7473-8BD1-FB29D61CD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254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D31779-5016-1A3B-CE9B-96CB61FB9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B70E7A-E3D8-42DD-A0D7-88CF953AA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1DB75F-904B-295D-DCD6-FEAF78D9B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FB96FE-3E3A-61DB-A463-134A64C16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602E14-EE97-2347-60D1-EAD8AE1D8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596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587E1-EF29-3C78-583E-D6B883462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A6FFAA-CDB3-FACA-4BD9-74A05ADAD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DEF746-55A3-179F-2E18-60037003D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499C6A-082B-07F0-A771-50F735923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5025F3-B767-CEC3-1576-B9D97FD07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062FB8-5A0F-76F9-0A98-8844C84D3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626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8F862A-385F-3D85-F578-6581F75CB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9389D5-5E41-EB7D-179C-F4A8D50274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7CB2E5-CEB1-1429-ABEA-0734411A2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8E798FA-3C53-36D4-5C37-AF9000DD78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25111D0-057C-4E93-AB6F-5918B07B84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26AA34-3C5A-A1DF-B052-C51CE255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B8E5676-63CC-E8D0-45F0-5837922D1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BE6AD38-D23E-A8D4-8E67-31A76D6CE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480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A6181-811A-0403-3C1F-DB9600C1E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C9C407E-E50F-509E-FAF2-0043799F6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6CEC48D-0046-57BE-A817-8940C66EB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43877C9-90CC-FF9D-DB11-3250CC06C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8795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E26D0F-3BDE-0395-5133-A15CCD313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EA8A8F-1023-9400-4FA8-6B37263BB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1B97561-83C8-7288-C1EC-9AD593FE5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577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49F84E-F608-B94F-8C50-2994D0F83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25321D-B417-FCF2-9BC2-E2FE44294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69F1402-E160-5628-8F63-3D9E14AE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D2C7FA7-BE5E-9135-0F31-2714EB152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E8466A-6518-E2A7-3D7D-73405244B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E4FAF53-BAB2-F1E2-A49C-7B35BF0E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411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B322E-F4D0-DBBB-BD7C-75E36943A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20A62A9-F67D-69BF-DA07-91114990D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87657BD-DC41-C33D-4F1C-E45C222F6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2C5EA1-DB99-A113-0C9C-4B432EEA3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A88B4C0-0B25-4133-D3CE-ECC4B55DB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E2FC47-9772-2FAB-8DB8-F73196ADC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9808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3A2BF3D-7537-D40A-DD5C-A3FCA79D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4CF88F4-611C-7BA0-A480-CB1437846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13A990-A42F-3E83-471D-F32893BFBC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399BE8-D372-4E45-9E10-8145843BC60C}" type="datetimeFigureOut">
              <a:rPr lang="es-CL" smtClean="0"/>
              <a:t>23-09-2025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5E711F-47FB-040F-F47A-5A06A5ACD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911C01F-06A4-1876-7641-ED7288333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AD57BA-50FB-4099-B4EF-52445CAE40B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15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9CB05-2E29-8A91-8222-A934090B0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áfico 4">
            <a:extLst>
              <a:ext uri="{FF2B5EF4-FFF2-40B4-BE49-F238E27FC236}">
                <a16:creationId xmlns:a16="http://schemas.microsoft.com/office/drawing/2014/main" id="{E69BFE8A-BF59-2490-5490-480247F0D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2585E8B-A476-A28E-5E5C-DD1033D008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9893" y="0"/>
            <a:ext cx="2812214" cy="469900"/>
          </a:xfrm>
          <a:prstGeom prst="rect">
            <a:avLst/>
          </a:prstGeom>
        </p:spPr>
      </p:pic>
      <p:sp>
        <p:nvSpPr>
          <p:cNvPr id="12" name="Forma libre: forma 11">
            <a:extLst>
              <a:ext uri="{FF2B5EF4-FFF2-40B4-BE49-F238E27FC236}">
                <a16:creationId xmlns:a16="http://schemas.microsoft.com/office/drawing/2014/main" id="{6EB0EAFB-1E75-3312-7D28-1C5C0016EB17}"/>
              </a:ext>
            </a:extLst>
          </p:cNvPr>
          <p:cNvSpPr/>
          <p:nvPr/>
        </p:nvSpPr>
        <p:spPr>
          <a:xfrm>
            <a:off x="294570" y="287560"/>
            <a:ext cx="11602860" cy="6243553"/>
          </a:xfrm>
          <a:custGeom>
            <a:avLst/>
            <a:gdLst>
              <a:gd name="connsiteX0" fmla="*/ 165686 w 8703461"/>
              <a:gd name="connsiteY0" fmla="*/ 0 h 6243553"/>
              <a:gd name="connsiteX1" fmla="*/ 8528231 w 8703461"/>
              <a:gd name="connsiteY1" fmla="*/ 0 h 6243553"/>
              <a:gd name="connsiteX2" fmla="*/ 8528231 w 8703461"/>
              <a:gd name="connsiteY2" fmla="*/ 1927 h 6243553"/>
              <a:gd name="connsiteX3" fmla="*/ 8537773 w 8703461"/>
              <a:gd name="connsiteY3" fmla="*/ 1 h 6243553"/>
              <a:gd name="connsiteX4" fmla="*/ 8703461 w 8703461"/>
              <a:gd name="connsiteY4" fmla="*/ 165689 h 6243553"/>
              <a:gd name="connsiteX5" fmla="*/ 8703460 w 8703461"/>
              <a:gd name="connsiteY5" fmla="*/ 165693 h 6243553"/>
              <a:gd name="connsiteX6" fmla="*/ 8703460 w 8703461"/>
              <a:gd name="connsiteY6" fmla="*/ 6077861 h 6243553"/>
              <a:gd name="connsiteX7" fmla="*/ 8703461 w 8703461"/>
              <a:gd name="connsiteY7" fmla="*/ 6077865 h 6243553"/>
              <a:gd name="connsiteX8" fmla="*/ 8703460 w 8703461"/>
              <a:gd name="connsiteY8" fmla="*/ 6077870 h 6243553"/>
              <a:gd name="connsiteX9" fmla="*/ 8703460 w 8703461"/>
              <a:gd name="connsiteY9" fmla="*/ 6110005 h 6243553"/>
              <a:gd name="connsiteX10" fmla="*/ 8696972 w 8703461"/>
              <a:gd name="connsiteY10" fmla="*/ 6110005 h 6243553"/>
              <a:gd name="connsiteX11" fmla="*/ 8690440 w 8703461"/>
              <a:gd name="connsiteY11" fmla="*/ 6142359 h 6243553"/>
              <a:gd name="connsiteX12" fmla="*/ 8537773 w 8703461"/>
              <a:gd name="connsiteY12" fmla="*/ 6243553 h 6243553"/>
              <a:gd name="connsiteX13" fmla="*/ 8528230 w 8703461"/>
              <a:gd name="connsiteY13" fmla="*/ 6241627 h 6243553"/>
              <a:gd name="connsiteX14" fmla="*/ 8528230 w 8703461"/>
              <a:gd name="connsiteY14" fmla="*/ 6243552 h 6243553"/>
              <a:gd name="connsiteX15" fmla="*/ 165694 w 8703461"/>
              <a:gd name="connsiteY15" fmla="*/ 6243552 h 6243553"/>
              <a:gd name="connsiteX16" fmla="*/ 165688 w 8703461"/>
              <a:gd name="connsiteY16" fmla="*/ 6243553 h 6243553"/>
              <a:gd name="connsiteX17" fmla="*/ 0 w 8703461"/>
              <a:gd name="connsiteY17" fmla="*/ 6077865 h 6243553"/>
              <a:gd name="connsiteX18" fmla="*/ 842 w 8703461"/>
              <a:gd name="connsiteY18" fmla="*/ 6072299 h 6243553"/>
              <a:gd name="connsiteX19" fmla="*/ 114 w 8703461"/>
              <a:gd name="connsiteY19" fmla="*/ 6072299 h 6243553"/>
              <a:gd name="connsiteX20" fmla="*/ 114 w 8703461"/>
              <a:gd name="connsiteY20" fmla="*/ 166439 h 6243553"/>
              <a:gd name="connsiteX21" fmla="*/ 0 w 8703461"/>
              <a:gd name="connsiteY21" fmla="*/ 165689 h 6243553"/>
              <a:gd name="connsiteX22" fmla="*/ 101196 w 8703461"/>
              <a:gd name="connsiteY22" fmla="*/ 13021 h 6243553"/>
              <a:gd name="connsiteX23" fmla="*/ 165686 w 8703461"/>
              <a:gd name="connsiteY23" fmla="*/ 1 h 624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8703461" h="6243553">
                <a:moveTo>
                  <a:pt x="165686" y="0"/>
                </a:moveTo>
                <a:lnTo>
                  <a:pt x="8528231" y="0"/>
                </a:lnTo>
                <a:lnTo>
                  <a:pt x="8528231" y="1927"/>
                </a:lnTo>
                <a:lnTo>
                  <a:pt x="8537773" y="1"/>
                </a:lnTo>
                <a:cubicBezTo>
                  <a:pt x="8629280" y="1"/>
                  <a:pt x="8703461" y="74182"/>
                  <a:pt x="8703461" y="165689"/>
                </a:cubicBezTo>
                <a:lnTo>
                  <a:pt x="8703460" y="165693"/>
                </a:lnTo>
                <a:lnTo>
                  <a:pt x="8703460" y="6077861"/>
                </a:lnTo>
                <a:lnTo>
                  <a:pt x="8703461" y="6077865"/>
                </a:lnTo>
                <a:lnTo>
                  <a:pt x="8703460" y="6077870"/>
                </a:lnTo>
                <a:lnTo>
                  <a:pt x="8703460" y="6110005"/>
                </a:lnTo>
                <a:lnTo>
                  <a:pt x="8696972" y="6110005"/>
                </a:lnTo>
                <a:lnTo>
                  <a:pt x="8690440" y="6142359"/>
                </a:lnTo>
                <a:cubicBezTo>
                  <a:pt x="8665288" y="6201826"/>
                  <a:pt x="8606403" y="6243553"/>
                  <a:pt x="8537773" y="6243553"/>
                </a:cubicBezTo>
                <a:lnTo>
                  <a:pt x="8528230" y="6241627"/>
                </a:lnTo>
                <a:lnTo>
                  <a:pt x="8528230" y="6243552"/>
                </a:lnTo>
                <a:lnTo>
                  <a:pt x="165694" y="6243552"/>
                </a:lnTo>
                <a:lnTo>
                  <a:pt x="165688" y="6243553"/>
                </a:lnTo>
                <a:cubicBezTo>
                  <a:pt x="74182" y="6243553"/>
                  <a:pt x="0" y="6169372"/>
                  <a:pt x="0" y="6077865"/>
                </a:cubicBezTo>
                <a:lnTo>
                  <a:pt x="842" y="6072299"/>
                </a:lnTo>
                <a:lnTo>
                  <a:pt x="114" y="6072299"/>
                </a:lnTo>
                <a:lnTo>
                  <a:pt x="114" y="166439"/>
                </a:lnTo>
                <a:lnTo>
                  <a:pt x="0" y="165689"/>
                </a:lnTo>
                <a:cubicBezTo>
                  <a:pt x="0" y="97058"/>
                  <a:pt x="41727" y="38174"/>
                  <a:pt x="101196" y="13021"/>
                </a:cubicBezTo>
                <a:lnTo>
                  <a:pt x="165686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L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C6F383A-78D2-BE1D-D195-1626F05A6F03}"/>
              </a:ext>
            </a:extLst>
          </p:cNvPr>
          <p:cNvSpPr txBox="1"/>
          <p:nvPr/>
        </p:nvSpPr>
        <p:spPr>
          <a:xfrm>
            <a:off x="642962" y="1769594"/>
            <a:ext cx="10751078" cy="4855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el marco del Indicador de Género de nuestro Servicio, inserto en el Plan de Mejoramiento de la Gestión (PMG), se han realizado en el mes de agosto , dos capacitaciones vinculadas a las temáticas de 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Género, DDHH y diversidades y disidencias sexogenéricas, ambas incluidas en el Plan Anual de Capacitación (PAC). </a:t>
            </a:r>
          </a:p>
          <a:p>
            <a:pPr algn="just">
              <a:lnSpc>
                <a:spcPct val="150000"/>
              </a:lnSpc>
            </a:pPr>
            <a:r>
              <a:rPr lang="es-CL" sz="1600" b="1" u="sng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1- Género avanzado para Jefaturas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Agradecemos la participación de Carolina Pinochet Meza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Sección Autorizadora de Pagos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, Fabiola Roldán Gutiérrez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Vivienda, Depto. Técnico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Lorena Carvallo Suma de Villa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 Felipe-Los Andes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                         Marcela Peñaloza Díaz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Oficina Local Valparaíso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Michel Foster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Servicios Generales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Paula López Llanos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Oficina de Partes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), Tamara Ponce Vélez (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Quillota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y a Camila Carter Mella (en representación de la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Asociación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endParaRPr lang="es-CL" sz="1600" b="1" dirty="0">
              <a:solidFill>
                <a:srgbClr val="07497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CL" sz="1600" b="1" u="sng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2.-Atención a personas que se acogen a la Ley de Identidad de Género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Agradecemos la participación de nuestras compañeras y compañeros de la  OIRS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 Antonio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OIRS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 Felipe- Los Andes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OIRS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Ligua 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OIRS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Quillota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OIRS regional de </a:t>
            </a: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Valparaíso</a:t>
            </a:r>
            <a:r>
              <a:rPr lang="es-CL" sz="1600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Seguimos educándonos y sensibilizándonos en estas temáticas que son transversales en el ejercicio de </a:t>
            </a:r>
          </a:p>
          <a:p>
            <a:pPr algn="ctr">
              <a:lnSpc>
                <a:spcPct val="150000"/>
              </a:lnSpc>
            </a:pPr>
            <a:r>
              <a:rPr lang="es-CL" sz="1600" b="1" dirty="0">
                <a:solidFill>
                  <a:srgbClr val="0749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nuestro rol en el Servicio.</a:t>
            </a:r>
          </a:p>
          <a:p>
            <a:pPr algn="ctr">
              <a:lnSpc>
                <a:spcPct val="150000"/>
              </a:lnSpc>
            </a:pPr>
            <a:endParaRPr lang="es-ES" sz="1600" b="1" dirty="0">
              <a:solidFill>
                <a:srgbClr val="07497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8A5A3DA-B529-3BA8-4A98-44059DCC2FEB}"/>
              </a:ext>
            </a:extLst>
          </p:cNvPr>
          <p:cNvSpPr/>
          <p:nvPr/>
        </p:nvSpPr>
        <p:spPr>
          <a:xfrm>
            <a:off x="2331741" y="698346"/>
            <a:ext cx="6619359" cy="929584"/>
          </a:xfrm>
          <a:prstGeom prst="rect">
            <a:avLst/>
          </a:prstGeom>
          <a:solidFill>
            <a:srgbClr val="7061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800" b="1" dirty="0"/>
          </a:p>
          <a:p>
            <a:pPr algn="ctr"/>
            <a:r>
              <a:rPr lang="es-ES" sz="2400" b="1" dirty="0"/>
              <a:t>Nos capacitamos en Género, DDHH , diversidades y disidencias sexogenéricas </a:t>
            </a:r>
          </a:p>
          <a:p>
            <a:pPr algn="ctr"/>
            <a:r>
              <a:rPr lang="es-ES" sz="2800" b="1" dirty="0"/>
              <a:t>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62" y="569907"/>
            <a:ext cx="1206965" cy="109567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38EDEEF-506C-4E5F-87AE-0A84673CC2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14894" y="511854"/>
            <a:ext cx="2247631" cy="123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373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12613</TotalTime>
  <Words>220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Ministerio de Vivienda y Urbanismo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Tamara Calderon Orellana</dc:creator>
  <cp:lastModifiedBy>Nora Garay Vasquez</cp:lastModifiedBy>
  <cp:revision>42</cp:revision>
  <cp:lastPrinted>2025-04-25T14:43:47Z</cp:lastPrinted>
  <dcterms:created xsi:type="dcterms:W3CDTF">2025-02-10T14:52:31Z</dcterms:created>
  <dcterms:modified xsi:type="dcterms:W3CDTF">2025-09-23T18:46:38Z</dcterms:modified>
</cp:coreProperties>
</file>